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E3056-34DB-4370-B49D-859CF1FD58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E5C07D-6431-48B7-A0D5-8842999D4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8843" y="3886200"/>
            <a:ext cx="4583289" cy="250921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Подготовила: </a:t>
            </a:r>
          </a:p>
          <a:p>
            <a:r>
              <a:rPr lang="ru-RU" b="1" dirty="0">
                <a:solidFill>
                  <a:srgbClr val="0070C0"/>
                </a:solidFill>
              </a:rPr>
              <a:t>Воспитатель МДОУ «ДЕТСКИЙ САД №17 С.ПУШКАРНОЕ» </a:t>
            </a:r>
          </a:p>
          <a:p>
            <a:r>
              <a:rPr lang="ru-RU" b="1" dirty="0" err="1">
                <a:solidFill>
                  <a:srgbClr val="0070C0"/>
                </a:solidFill>
              </a:rPr>
              <a:t>сАМОТОЙ</a:t>
            </a:r>
            <a:r>
              <a:rPr lang="ru-RU" b="1" dirty="0">
                <a:solidFill>
                  <a:srgbClr val="0070C0"/>
                </a:solidFill>
              </a:rPr>
              <a:t> Ю.И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BCA9337-5E01-4390-B8A1-06FF4C45FCF2}"/>
              </a:ext>
            </a:extLst>
          </p:cNvPr>
          <p:cNvSpPr/>
          <p:nvPr/>
        </p:nvSpPr>
        <p:spPr>
          <a:xfrm>
            <a:off x="217629" y="977264"/>
            <a:ext cx="11756745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400" b="1" i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Мастер-класс:</a:t>
            </a:r>
          </a:p>
          <a:p>
            <a:pPr algn="ctr"/>
            <a:r>
              <a:rPr lang="ru-RU" sz="3400" b="1" i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Игровой массаж в детском саду в течении дня</a:t>
            </a:r>
          </a:p>
          <a:p>
            <a:pPr algn="ctr"/>
            <a:r>
              <a:rPr lang="ru-RU" sz="3400" b="1" i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(технология </a:t>
            </a:r>
            <a:r>
              <a:rPr lang="ru-RU" sz="3400" b="1" i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здоровьясбережения</a:t>
            </a:r>
            <a:r>
              <a:rPr lang="ru-RU" sz="3400" b="1" i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9906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1E3981-2A95-426E-B61F-CA9AC482C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810483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sz="2200" b="1" i="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Самомассаж – одно из средств профилактики и коррекции речи детей.</a:t>
            </a:r>
            <a:br>
              <a:rPr lang="ru-RU" sz="4400" b="1" i="0" dirty="0">
                <a:solidFill>
                  <a:schemeClr val="accent3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</a:br>
            <a:r>
              <a:rPr lang="ru-RU" sz="2200" b="1" i="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Под воздействием несложных массажных упражнений достигается нормализация мышечного тонуса, происходит стимуляция тактильных ощущений, а также под воздействием импульсов, идущих в коре головного мозга от двигательных зон к речевым, более благотворно развивается речевая функция.</a:t>
            </a:r>
            <a:br>
              <a:rPr lang="ru-RU" b="0" i="0" dirty="0">
                <a:solidFill>
                  <a:schemeClr val="accent3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Игровой массаж и самомассаж">
            <a:extLst>
              <a:ext uri="{FF2B5EF4-FFF2-40B4-BE49-F238E27FC236}">
                <a16:creationId xmlns:a16="http://schemas.microsoft.com/office/drawing/2014/main" id="{11343668-B577-420C-8639-7428864FF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777" y="2765778"/>
            <a:ext cx="5561350" cy="399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8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78708E-6FAC-478B-B9D1-6EC7783F5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810483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игровым самомассажем понимается следующее:</a:t>
            </a:r>
            <a:b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имитационные упражнения;</a:t>
            </a:r>
            <a:b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мимические упражнения;</a:t>
            </a:r>
            <a:b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упражнения для стоп, рук, спины;</a:t>
            </a:r>
            <a:b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2050" name="Picture 2" descr="Игровой самомассаж кистей рук -Идем в садик! -Советы специалистов">
            <a:extLst>
              <a:ext uri="{FF2B5EF4-FFF2-40B4-BE49-F238E27FC236}">
                <a16:creationId xmlns:a16="http://schemas.microsoft.com/office/drawing/2014/main" id="{94F141A3-719A-437E-9CCC-B29F9E876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89" y="2751216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3 простых упражнения для укрепления стоп у ребенка - Летидор">
            <a:extLst>
              <a:ext uri="{FF2B5EF4-FFF2-40B4-BE49-F238E27FC236}">
                <a16:creationId xmlns:a16="http://schemas.microsoft.com/office/drawing/2014/main" id="{DD68F9A8-17EC-4198-A333-4B2755CA2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277" y="2771775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42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B26FAA-1FD4-4D32-ADAC-5EB4FAF4A6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181599"/>
          </a:xfrm>
        </p:spPr>
        <p:txBody>
          <a:bodyPr>
            <a:normAutofit/>
          </a:bodyPr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игровом самомассаже для частей тела используем следующие приемы: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Поглаживание - легкий поверхностный прием, при котором кисть руки, плотно прилегая к телу, скользит медленно, ритмично, всегда по ходу тока лимфы.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Растирание - энергичное, со значительным давлением действия на ткани. Причем кожа вместе с глубоко лежащими тканями растирается в различных направлениях, необязательно по направлению тока лимфы.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Разминание-основной прием, который осуществляется короткими движениями рук, но с большим, чем при растирании, давлением.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Поколачивание - прием выполняемый подушечками одного или четырех пальцев как двумя, так и одной рукой.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26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1C255D-2B7F-4652-A71A-8139A81CEE4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417690"/>
            <a:ext cx="10363826" cy="603955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Ожидаемые результаты применения массажа: в образовательном направлении:</a:t>
            </a:r>
          </a:p>
          <a:p>
            <a:pPr marL="342900" lvl="0" indent="-342900" algn="just">
              <a:buFont typeface="Symbol" panose="05050102010706020507" pitchFamily="18" charset="2"/>
              <a:buChar char=""/>
            </a:pPr>
            <a:r>
              <a:rPr lang="ru-RU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усвоение правил (знание того, что движения необходимо производить по ходу тока крови, не массировать лимфатические узлы)</a:t>
            </a:r>
            <a:endParaRPr lang="ru-RU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"/>
            </a:pPr>
            <a:r>
              <a:rPr lang="ru-RU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умение овладеть простейшими приемами; в оздоровительном направлении:</a:t>
            </a:r>
            <a:endParaRPr lang="ru-RU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"/>
            </a:pPr>
            <a:r>
              <a:rPr lang="ru-RU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расширение капилляров кожи;</a:t>
            </a:r>
            <a:endParaRPr lang="ru-RU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"/>
            </a:pPr>
            <a:r>
              <a:rPr lang="ru-RU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ускорение циркуляции крови и лимфы;</a:t>
            </a:r>
            <a:endParaRPr lang="ru-RU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"/>
            </a:pPr>
            <a:r>
              <a:rPr lang="ru-RU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усиление функций потовых и сальных желез;</a:t>
            </a:r>
            <a:endParaRPr lang="ru-RU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"/>
            </a:pPr>
            <a:r>
              <a:rPr lang="ru-RU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влияние на обменные процессы;</a:t>
            </a:r>
            <a:endParaRPr lang="ru-RU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"/>
            </a:pPr>
            <a:r>
              <a:rPr lang="ru-RU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улучшение подвижности связочного аппарата;</a:t>
            </a:r>
            <a:endParaRPr lang="ru-RU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"/>
            </a:pPr>
            <a:r>
              <a:rPr lang="ru-RU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побуждение к активности;</a:t>
            </a:r>
            <a:endParaRPr lang="ru-RU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"/>
            </a:pPr>
            <a:r>
              <a:rPr lang="ru-RU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тонизирующее влияние на центральную нервную систему;</a:t>
            </a:r>
            <a:endParaRPr lang="ru-RU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"/>
            </a:pPr>
            <a:r>
              <a:rPr lang="ru-RU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положительных эмоций.</a:t>
            </a:r>
            <a:endParaRPr lang="ru-RU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59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5-минутный массаж пальцев рук: японский метод излечит любую хворь">
            <a:extLst>
              <a:ext uri="{FF2B5EF4-FFF2-40B4-BE49-F238E27FC236}">
                <a16:creationId xmlns:a16="http://schemas.microsoft.com/office/drawing/2014/main" id="{3F6B608A-2EFE-46AD-93B6-9716EE7B5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267" y="1343378"/>
            <a:ext cx="9324621" cy="541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A32B0EA-73C2-4866-9E09-C9713F98A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70933"/>
            <a:ext cx="10364451" cy="1072445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СВЯЗЬ ПАЛЬЦЕВ С ОРГАНАМИ:</a:t>
            </a:r>
          </a:p>
        </p:txBody>
      </p:sp>
    </p:spTree>
    <p:extLst>
      <p:ext uri="{BB962C8B-B14F-4D97-AF65-F5344CB8AC3E}">
        <p14:creationId xmlns:p14="http://schemas.microsoft.com/office/powerpoint/2010/main" val="184882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8455145-656E-4AEA-BBFB-5D3928C1A83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632178"/>
            <a:ext cx="10363826" cy="564444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	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К 5 – 7- ми годам у ребенка накапливается достаточно большой багаж знаний, который продолжает интенсивно пополняться. Ребенок стремится поделиться своими знаниями и впечатлениями со сверстниками, что способствует появлению познавательной мотивации в общении. С другой стороны, широкий кругозор ребенка может являться фактором, позитивно влияющим на его успешность среди сверстников. Происходит дальнейшее развитие познавательной сферы личности ребенка - дошкольника. Развитие произвольности и волевых качеств позволяют ребенку целенаправленно преодолевать определенные трудности, специфичные для детей дошкольного возраста.</a:t>
            </a:r>
            <a:endParaRPr lang="ru-RU" sz="2200" b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92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1E2AC32-A824-417C-B924-3B1AEB96F1C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111022"/>
            <a:ext cx="10363826" cy="36801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2585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32</TotalTime>
  <Words>395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Calibri</vt:lpstr>
      <vt:lpstr>Comic Sans MS</vt:lpstr>
      <vt:lpstr>Symbol</vt:lpstr>
      <vt:lpstr>Times New Roman</vt:lpstr>
      <vt:lpstr>Tw Cen MT</vt:lpstr>
      <vt:lpstr>Wingdings</vt:lpstr>
      <vt:lpstr>Капля</vt:lpstr>
      <vt:lpstr> </vt:lpstr>
      <vt:lpstr>Самомассаж – одно из средств профилактики и коррекции речи детей. Под воздействием несложных массажных упражнений достигается нормализация мышечного тонуса, происходит стимуляция тактильных ощущений, а также под воздействием импульсов, идущих в коре головного мозга от двигательных зон к речевым, более благотворно развивается речевая функция. </vt:lpstr>
      <vt:lpstr>Под игровым самомассажем понимается следующее:   1. имитационные упражнения; 2. мимические упражнения; 3.упражнения для стоп, рук, спины;   </vt:lpstr>
      <vt:lpstr>Презентация PowerPoint</vt:lpstr>
      <vt:lpstr>Презентация PowerPoint</vt:lpstr>
      <vt:lpstr>СВЯЗЬ ПАЛЬЦЕВ С ОРГАНАМИ: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Юлия Самотой</dc:creator>
  <cp:lastModifiedBy>Юлия Самотой</cp:lastModifiedBy>
  <cp:revision>5</cp:revision>
  <dcterms:created xsi:type="dcterms:W3CDTF">2021-02-28T10:11:07Z</dcterms:created>
  <dcterms:modified xsi:type="dcterms:W3CDTF">2021-03-28T09:21:35Z</dcterms:modified>
</cp:coreProperties>
</file>